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307" r:id="rId33"/>
    <p:sldId id="308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4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66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21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9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3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4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622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16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5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81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77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CD8C7-F494-496E-9003-CD3537DE29AB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9C577-97E7-49AB-B5CD-D6C95CC2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65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bobbyryu/1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7153"/>
            <a:ext cx="1214607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03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28100"/>
            <a:ext cx="12107965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23337"/>
            <a:ext cx="12184175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37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23337"/>
            <a:ext cx="12174649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77" y="23337"/>
            <a:ext cx="12212754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7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42390"/>
            <a:ext cx="1215559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9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32863"/>
            <a:ext cx="1216512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43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13811"/>
            <a:ext cx="12165123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7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13811"/>
            <a:ext cx="12165123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1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2863"/>
            <a:ext cx="1213654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70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28100"/>
            <a:ext cx="12107965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9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47153"/>
            <a:ext cx="1217464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6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70969"/>
            <a:ext cx="12098438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2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70969"/>
            <a:ext cx="12117491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5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90021"/>
            <a:ext cx="12107965" cy="6677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57848" y="4405919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제공된 링크로 사실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543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56679"/>
            <a:ext cx="12098438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31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66205"/>
            <a:ext cx="12136544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56679"/>
            <a:ext cx="12165123" cy="6744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4500" y="452437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예시를 주고 질문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256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51916"/>
            <a:ext cx="12107965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08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99548"/>
            <a:ext cx="12155596" cy="6658904"/>
          </a:xfrm>
          <a:prstGeom prst="rect">
            <a:avLst/>
          </a:prstGeom>
        </p:spPr>
      </p:pic>
      <p:sp>
        <p:nvSpPr>
          <p:cNvPr id="5" name="직사각형 4">
            <a:hlinkClick r:id="rId3"/>
          </p:cNvPr>
          <p:cNvSpPr/>
          <p:nvPr/>
        </p:nvSpPr>
        <p:spPr>
          <a:xfrm>
            <a:off x="2905124" y="1309934"/>
            <a:ext cx="7591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제로샷</a:t>
            </a:r>
            <a:r>
              <a:rPr lang="ko-KR" altLang="en-US" dirty="0"/>
              <a:t>(</a:t>
            </a:r>
            <a:r>
              <a:rPr lang="ko-KR" altLang="en-US" dirty="0" err="1"/>
              <a:t>Zero-shot</a:t>
            </a:r>
            <a:r>
              <a:rPr lang="ko-KR" altLang="en-US" dirty="0"/>
              <a:t>), </a:t>
            </a:r>
            <a:r>
              <a:rPr lang="ko-KR" altLang="en-US" dirty="0" err="1"/>
              <a:t>원샷</a:t>
            </a:r>
            <a:r>
              <a:rPr lang="ko-KR" altLang="en-US" dirty="0"/>
              <a:t>(One-</a:t>
            </a:r>
            <a:r>
              <a:rPr lang="ko-KR" altLang="en-US" dirty="0" err="1"/>
              <a:t>shot</a:t>
            </a:r>
            <a:r>
              <a:rPr lang="ko-KR" altLang="en-US" dirty="0"/>
              <a:t>), </a:t>
            </a:r>
            <a:r>
              <a:rPr lang="ko-KR" altLang="en-US" dirty="0" err="1"/>
              <a:t>퓨샷</a:t>
            </a:r>
            <a:r>
              <a:rPr lang="ko-KR" altLang="en-US" dirty="0"/>
              <a:t>(</a:t>
            </a:r>
            <a:r>
              <a:rPr lang="ko-KR" altLang="en-US" dirty="0" err="1"/>
              <a:t>Few-shot</a:t>
            </a:r>
            <a:r>
              <a:rPr lang="ko-KR" altLang="en-US" dirty="0"/>
              <a:t>) </a:t>
            </a:r>
            <a:r>
              <a:rPr lang="ko-KR" altLang="en-US" dirty="0" err="1"/>
              <a:t>프롬프팅</a:t>
            </a:r>
            <a:r>
              <a:rPr lang="ko-KR" altLang="en-US" dirty="0"/>
              <a:t>(</a:t>
            </a:r>
            <a:r>
              <a:rPr lang="ko-KR" altLang="en-US" dirty="0" err="1"/>
              <a:t>Prompting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4718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66205"/>
            <a:ext cx="12184175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04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42390"/>
            <a:ext cx="12174649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2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4" y="13811"/>
            <a:ext cx="1220322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51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61442"/>
            <a:ext cx="12146070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4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75732"/>
            <a:ext cx="12174649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85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8100"/>
            <a:ext cx="1214607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8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8100"/>
            <a:ext cx="1212701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1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80495"/>
            <a:ext cx="12155596" cy="6697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7000" y="44958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역할 지정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67250" y="942975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에게 역할 부여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891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61442"/>
            <a:ext cx="12136544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6679"/>
            <a:ext cx="12127017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45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80495"/>
            <a:ext cx="12146070" cy="6697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1675" y="4600575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분야의 전문가들과의 토론 내용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95650" y="923925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역할 부여는 여러가지 시각으로 검토가 필요할 때도 유용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146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51916"/>
            <a:ext cx="12165123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9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75732"/>
            <a:ext cx="12193702" cy="6706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4057" y="1027906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시대 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역사 </a:t>
            </a:r>
            <a:r>
              <a:rPr lang="ko-KR" altLang="en-US" dirty="0" smtClean="0"/>
              <a:t>수업에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92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37626"/>
            <a:ext cx="12165123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55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75732"/>
            <a:ext cx="12146070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65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3811"/>
            <a:ext cx="12127017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6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8574"/>
            <a:ext cx="12155596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4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61442"/>
            <a:ext cx="12155596" cy="6735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0225" y="402907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마크다운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246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61442"/>
            <a:ext cx="12146070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80495"/>
            <a:ext cx="12155596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50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85258"/>
            <a:ext cx="12165123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28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75732"/>
            <a:ext cx="12146070" cy="6706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0516" y="4522123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문장 완성시키지 않고 질문하기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563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56679"/>
            <a:ext cx="12165123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78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51916"/>
            <a:ext cx="12184175" cy="6754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3500" y="1027906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비슷한 문제를 먼저 제시하고 질문하기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79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8100"/>
            <a:ext cx="1214607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80495"/>
            <a:ext cx="12174649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3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175758"/>
            <a:ext cx="12107965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18574"/>
            <a:ext cx="12165123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2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77" y="42390"/>
            <a:ext cx="1221275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14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32863"/>
            <a:ext cx="12174649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6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4284"/>
            <a:ext cx="12174649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7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59</Words>
  <Application>Microsoft Office PowerPoint</Application>
  <PresentationFormat>와이드스크린</PresentationFormat>
  <Paragraphs>11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isadora</dc:creator>
  <cp:lastModifiedBy>isadora</cp:lastModifiedBy>
  <cp:revision>10</cp:revision>
  <dcterms:created xsi:type="dcterms:W3CDTF">2025-03-22T06:10:25Z</dcterms:created>
  <dcterms:modified xsi:type="dcterms:W3CDTF">2025-03-30T05:44:28Z</dcterms:modified>
</cp:coreProperties>
</file>